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00"/>
    <a:srgbClr val="013874"/>
    <a:srgbClr val="C4122F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6" autoAdjust="0"/>
    <p:restoredTop sz="92540" autoAdjust="0"/>
  </p:normalViewPr>
  <p:slideViewPr>
    <p:cSldViewPr>
      <p:cViewPr>
        <p:scale>
          <a:sx n="70" d="100"/>
          <a:sy n="70" d="100"/>
        </p:scale>
        <p:origin x="732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84C63-F6F3-43FE-A7AD-F79F43976B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4822-48D6-4BED-B16A-9485467F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539D-353F-4F84-9709-A896C49AE3A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9E5B3-3F26-498D-B304-668140B1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1046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 userDrawn="1"/>
        </p:nvSpPr>
        <p:spPr>
          <a:xfrm>
            <a:off x="0" y="1066800"/>
            <a:ext cx="9144000" cy="457200"/>
          </a:xfrm>
          <a:prstGeom prst="homePlate">
            <a:avLst>
              <a:gd name="adj" fmla="val 96877"/>
            </a:avLst>
          </a:prstGeom>
          <a:solidFill>
            <a:srgbClr val="FFF200"/>
          </a:solidFill>
          <a:ln>
            <a:solidFill>
              <a:srgbClr val="FF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4600" y="152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C N H   |</a:t>
            </a:r>
            <a:r>
              <a:rPr lang="en-US" sz="4400" b="1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K E Y  C L U B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05000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09800" y="6172200"/>
            <a:ext cx="6553200" cy="692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Updated 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by:  District Governor Alyssa </a:t>
            </a:r>
            <a:r>
              <a:rPr lang="en-US" sz="1300" baseline="0" dirty="0" err="1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Yocom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California-Nevada-Hawaii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</a:t>
            </a: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District</a:t>
            </a:r>
          </a:p>
          <a:p>
            <a:pPr>
              <a:defRPr/>
            </a:pP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February 2013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8235"/>
            <a:ext cx="672084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1371600" y="46482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Presented by:</a:t>
            </a:r>
            <a:endParaRPr lang="en-US" sz="14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48284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200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</p:spTree>
    <p:extLst>
      <p:ext uri="{BB962C8B-B14F-4D97-AF65-F5344CB8AC3E}">
        <p14:creationId xmlns:p14="http://schemas.microsoft.com/office/powerpoint/2010/main" val="80703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9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28600" y="1447800"/>
            <a:ext cx="228600" cy="472440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80000">
                <a:srgbClr val="013874">
                  <a:tint val="44500"/>
                  <a:satMod val="160000"/>
                </a:srgbClr>
              </a:gs>
              <a:gs pos="100000">
                <a:srgbClr val="01387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Vice President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 userDrawn="1"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200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21245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80000">
                <a:srgbClr val="013874">
                  <a:tint val="44500"/>
                  <a:satMod val="160000"/>
                </a:srgbClr>
              </a:gs>
              <a:gs pos="100000">
                <a:srgbClr val="01387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6028" y="914400"/>
            <a:ext cx="8229600" cy="4830763"/>
          </a:xfrm>
        </p:spPr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Vice President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200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4240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8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2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Vice Presidents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Stanton Rucker, </a:t>
            </a:r>
            <a:r>
              <a:rPr lang="en-US" dirty="0" smtClean="0">
                <a:solidFill>
                  <a:schemeClr val="tx1"/>
                </a:solidFill>
              </a:rPr>
              <a:t>D07S Lt. Governor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1600200"/>
            <a:ext cx="4127500" cy="41275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Know the members in the club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BEE available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BEE thankful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Ask for ideas/input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Take surveys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Keep them informed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Remember, they are your OHANA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Members YOU 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Ask for tasks to help the president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Work with officers and members to develop new project ideas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Brainstorm ideas with others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Monitor what you are posting online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Dress and act professionally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Need ideas? Look at distinguished vice president </a:t>
            </a:r>
            <a:r>
              <a:rPr lang="en-US" dirty="0" smtClean="0"/>
              <a:t>guidelines! </a:t>
            </a:r>
            <a:r>
              <a:rPr lang="en-US" smtClean="0"/>
              <a:t>(Updated </a:t>
            </a:r>
            <a:r>
              <a:rPr lang="en-US" dirty="0" smtClean="0"/>
              <a:t>again in September 2013)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Invest in a planner!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Adherence to deadlines is a high priority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Your work effects others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When others are on a time crunch, lend a hand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Deadlines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Presidents and Vice Presidents Manual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CNH </a:t>
            </a:r>
            <a:r>
              <a:rPr lang="en-US" dirty="0" err="1" smtClean="0"/>
              <a:t>CyberKey</a:t>
            </a:r>
            <a:r>
              <a:rPr lang="en-US" dirty="0" smtClean="0"/>
              <a:t> (cnhkeyclub.org)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Key Club International (keyclub.org)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Presidents &amp; Vice Presidents Google Reflector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Kiwanis and Faculty Advisor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Lt. Governor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Executive Officers</a:t>
            </a:r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</a:p>
          <a:p>
            <a:pPr algn="ctr"/>
            <a:r>
              <a:rPr lang="en-US" sz="6000" dirty="0" smtClean="0"/>
              <a:t>Comments?</a:t>
            </a:r>
          </a:p>
          <a:p>
            <a:pPr algn="ctr"/>
            <a:r>
              <a:rPr lang="en-US" sz="6000" dirty="0" smtClean="0"/>
              <a:t>Concerns?</a:t>
            </a:r>
          </a:p>
          <a:p>
            <a:pPr algn="r"/>
            <a:endParaRPr lang="en-US" sz="2800" dirty="0" smtClean="0"/>
          </a:p>
          <a:p>
            <a:pPr algn="r"/>
            <a:endParaRPr lang="en-US" sz="2800" dirty="0"/>
          </a:p>
          <a:p>
            <a:pPr algn="r"/>
            <a:r>
              <a:rPr lang="en-US" sz="2800" dirty="0" smtClean="0"/>
              <a:t>Thank you &amp; good luck!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1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Assist the President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Preside over other officers and assist them in their duties. BEE the “executor”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Ensure that attendance is taken at meetings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Ensure that a newsletter is produced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Ensure that dues are paid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Attend all meetings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Help plan projects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Serve as a liaison to the members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duties of a Vice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Help the president communicate with the members through the use of an email group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Inform members about upcoming events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Communicate with Lt. Governor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Communicate with Faculty and Kiwanis Advisors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is the KEY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296" y="4800600"/>
            <a:ext cx="154670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028" y="9144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MEMBERS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Greet the members at the door. Acknowledge everyone. If there is any trouble, be sure to address it. Be a liaison to the members about what they missed at meetings, etc.</a:t>
            </a:r>
          </a:p>
          <a:p>
            <a:pPr marL="0" indent="0"/>
            <a:r>
              <a:rPr lang="en-US" dirty="0" smtClean="0"/>
              <a:t>BOARD OFFICERS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Help the president delegate tasks to other officers, including yourself. Remember that you are there to help and assist.</a:t>
            </a:r>
          </a:p>
          <a:p>
            <a:pPr marL="0" indent="0"/>
            <a:r>
              <a:rPr lang="en-US" dirty="0" smtClean="0"/>
              <a:t>ADVISORS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Advisors have the experience you need. Keep them informed and be willing to listen to their advice.</a:t>
            </a:r>
          </a:p>
          <a:p>
            <a:pPr marL="0" indent="0"/>
            <a:r>
              <a:rPr lang="en-US" dirty="0" smtClean="0"/>
              <a:t>LIEUTENANT GOVERNOR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Your Lt. Governor has valuable information about district events and opportunities and is there to SERVE YOU!</a:t>
            </a:r>
          </a:p>
          <a:p>
            <a:pPr marL="0" indent="0"/>
            <a:r>
              <a:rPr lang="en-US" dirty="0" smtClean="0"/>
              <a:t>EXECUTIVES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Have questions or just need someone to talk to? Contact an executive officer.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cgifs.com/graphics/a/agenda/graphics-agenda-52005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407">
            <a:off x="7576826" y="2867648"/>
            <a:ext cx="1543938" cy="166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Serve as a liaison to the members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Ensure that tasks are being delegated to officers and members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Task Coordinators &amp; Event Coordinators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Ensure that tasks are completed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MRF, dues, etc.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Propose agenda items during board meetings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Ensure that fair elections take place and that the results get reported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SERVE the members!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Represent the club at Kiwanis meetings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Represent the club at Division Council Meetings (DCMs)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Attend service projects and club/division events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Fall Rally, District Convention, International Convention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When the president is gone, host club meetings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Help the club president come up with effective meeting agendas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Host special meetings for projects/activities</a:t>
            </a:r>
          </a:p>
          <a:p>
            <a:pPr marL="0" indent="0"/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Monitor all other officer work to ensure that it is completed on time and help when needed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Have exceptional knowledge of Key Club on the District and International level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Educate the new members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Ask for additional tasks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Help transition the new vice president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 and 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SERVICE HOURS: Our club will achieve __ service hours per member.</a:t>
            </a:r>
          </a:p>
          <a:p>
            <a:r>
              <a:rPr lang="en-US" dirty="0" smtClean="0"/>
              <a:t>MEMBERSHIP: Our club will retain our current membership and raise it by __ members.</a:t>
            </a:r>
          </a:p>
          <a:p>
            <a:r>
              <a:rPr lang="en-US" dirty="0" smtClean="0"/>
              <a:t>FUNDRAISING: Our club will contribute $__ to PTP and $__ to the Eliminate Project</a:t>
            </a:r>
          </a:p>
          <a:p>
            <a:r>
              <a:rPr lang="en-US" dirty="0" smtClean="0"/>
              <a:t>*when creating goals, include your officer board in the discussion.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589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Vice Presidents</vt:lpstr>
      <vt:lpstr>General duties of a Vice President</vt:lpstr>
      <vt:lpstr>Communication is the KEY</vt:lpstr>
      <vt:lpstr>PowerPoint Presentation</vt:lpstr>
      <vt:lpstr>Action</vt:lpstr>
      <vt:lpstr>Attend</vt:lpstr>
      <vt:lpstr>Host Meetings</vt:lpstr>
      <vt:lpstr>Assist and Ask</vt:lpstr>
      <vt:lpstr>Goal Setting</vt:lpstr>
      <vt:lpstr>The Members YOU SERVE</vt:lpstr>
      <vt:lpstr>General Tips</vt:lpstr>
      <vt:lpstr>The Importance of Deadlines</vt:lpstr>
      <vt:lpstr>Resources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Lotito-Byers;CNH Key Club District</dc:creator>
  <cp:lastModifiedBy>Alyssa</cp:lastModifiedBy>
  <cp:revision>61</cp:revision>
  <dcterms:created xsi:type="dcterms:W3CDTF">2012-05-22T23:44:23Z</dcterms:created>
  <dcterms:modified xsi:type="dcterms:W3CDTF">2013-03-11T04:36:08Z</dcterms:modified>
</cp:coreProperties>
</file>